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 /><Relationship Id="rId2" Type="http://schemas.openxmlformats.org/package/2006/relationships/metadata/thumbnail" Target="docProps/thumbnail.jpeg" /><Relationship Id="rId1" Type="http://schemas.openxmlformats.org/officeDocument/2006/relationships/officeDocument" Target="ppt/presentation.xml" /><Relationship Id="rId4" Type="http://schemas.openxmlformats.org/officeDocument/2006/relationships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786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8288000" cy="10287000"/>
  <p:notesSz cx="6858000" cy="9144000"/>
  <p:embeddedFontLst>
    <p:embeddedFont>
      <p:font typeface="Calibri" panose="020F0502020204030204" pitchFamily="34" charset="0"/>
      <p:regular r:id="rId9"/>
      <p:bold r:id="rId10"/>
      <p:italic r:id="rId11"/>
      <p:boldItalic r:id="rId12"/>
    </p:embeddedFont>
    <p:embeddedFont>
      <p:font typeface="Calibri Light" panose="020F0302020204030204" pitchFamily="34" charset="0"/>
      <p:regular r:id="rId13"/>
      <p:italic r:id="rId14"/>
    </p:embeddedFont>
    <p:embeddedFont>
      <p:font typeface="Canva Sans Bold" panose="020B0803030501040103" pitchFamily="34" charset="0"/>
      <p:regular r:id="rId15"/>
    </p:embeddedFont>
    <p:embeddedFont>
      <p:font typeface="JetBrains Mono Bold" panose="02010809030102050004" pitchFamily="49" charset="0"/>
      <p:regular r:id="rId16"/>
    </p:embeddedFont>
    <p:embeddedFont>
      <p:font typeface="Lato" panose="02000000000000000000" pitchFamily="2" charset="0"/>
      <p:regular r:id="rId17"/>
    </p:embeddedFont>
    <p:embeddedFont>
      <p:font typeface="Lato Bold" panose="020F0502020204030203" pitchFamily="34" charset="0"/>
      <p:regular r:id="rId18"/>
    </p:embeddedFont>
    <p:embeddedFont>
      <p:font typeface="Poppins Bold" pitchFamily="2" charset="0"/>
      <p:regular r:id="rId19"/>
    </p:embeddedFont>
    <p:embeddedFont>
      <p:font typeface="Poppins Heavy" pitchFamily="2" charset="0"/>
      <p:regular r:id="rId20"/>
    </p:embeddedFont>
    <p:embeddedFont>
      <p:font typeface="Poppins Ultra-Bold" pitchFamily="2" charset="0"/>
      <p:regular r:id="rId21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5" d="100"/>
          <a:sy n="45" d="100"/>
        </p:scale>
        <p:origin x="90" y="20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font" Target="fonts/font5.fntdata" /><Relationship Id="rId18" Type="http://schemas.openxmlformats.org/officeDocument/2006/relationships/font" Target="fonts/font10.fntdata" /><Relationship Id="rId3" Type="http://schemas.openxmlformats.org/officeDocument/2006/relationships/slide" Target="slides/slide2.xml" /><Relationship Id="rId21" Type="http://schemas.openxmlformats.org/officeDocument/2006/relationships/font" Target="fonts/font13.fntdata" /><Relationship Id="rId7" Type="http://schemas.openxmlformats.org/officeDocument/2006/relationships/slide" Target="slides/slide6.xml" /><Relationship Id="rId12" Type="http://schemas.openxmlformats.org/officeDocument/2006/relationships/font" Target="fonts/font4.fntdata" /><Relationship Id="rId17" Type="http://schemas.openxmlformats.org/officeDocument/2006/relationships/font" Target="fonts/font9.fntdata" /><Relationship Id="rId25" Type="http://schemas.openxmlformats.org/officeDocument/2006/relationships/tableStyles" Target="tableStyles.xml" /><Relationship Id="rId2" Type="http://schemas.openxmlformats.org/officeDocument/2006/relationships/slide" Target="slides/slide1.xml" /><Relationship Id="rId16" Type="http://schemas.openxmlformats.org/officeDocument/2006/relationships/font" Target="fonts/font8.fntdata" /><Relationship Id="rId20" Type="http://schemas.openxmlformats.org/officeDocument/2006/relationships/font" Target="fonts/font12.fntdata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font" Target="fonts/font3.fntdata" /><Relationship Id="rId24" Type="http://schemas.openxmlformats.org/officeDocument/2006/relationships/theme" Target="theme/theme1.xml" /><Relationship Id="rId5" Type="http://schemas.openxmlformats.org/officeDocument/2006/relationships/slide" Target="slides/slide4.xml" /><Relationship Id="rId15" Type="http://schemas.openxmlformats.org/officeDocument/2006/relationships/font" Target="fonts/font7.fntdata" /><Relationship Id="rId23" Type="http://schemas.openxmlformats.org/officeDocument/2006/relationships/viewProps" Target="viewProps.xml" /><Relationship Id="rId10" Type="http://schemas.openxmlformats.org/officeDocument/2006/relationships/font" Target="fonts/font2.fntdata" /><Relationship Id="rId19" Type="http://schemas.openxmlformats.org/officeDocument/2006/relationships/font" Target="fonts/font11.fntdata" /><Relationship Id="rId4" Type="http://schemas.openxmlformats.org/officeDocument/2006/relationships/slide" Target="slides/slide3.xml" /><Relationship Id="rId9" Type="http://schemas.openxmlformats.org/officeDocument/2006/relationships/font" Target="fonts/font1.fntdata" /><Relationship Id="rId14" Type="http://schemas.openxmlformats.org/officeDocument/2006/relationships/font" Target="fonts/font6.fntdata" /><Relationship Id="rId22" Type="http://schemas.openxmlformats.org/officeDocument/2006/relationships/presProps" Target="presProps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0" y="1683545"/>
            <a:ext cx="13716000" cy="3581400"/>
          </a:xfrm>
        </p:spPr>
        <p:txBody>
          <a:bodyPr anchor="b"/>
          <a:lstStyle>
            <a:lvl1pPr algn="ctr">
              <a:defRPr sz="9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0" y="5403057"/>
            <a:ext cx="13716000" cy="2483643"/>
          </a:xfrm>
        </p:spPr>
        <p:txBody>
          <a:bodyPr/>
          <a:lstStyle>
            <a:lvl1pPr marL="0" indent="0" algn="ctr">
              <a:buNone/>
              <a:defRPr sz="3600"/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3207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1318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087350" y="547688"/>
            <a:ext cx="3943350" cy="871775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547688"/>
            <a:ext cx="11601450" cy="871775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6675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1389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7775" y="2564608"/>
            <a:ext cx="15773400" cy="4279106"/>
          </a:xfrm>
        </p:spPr>
        <p:txBody>
          <a:bodyPr anchor="b"/>
          <a:lstStyle>
            <a:lvl1pPr>
              <a:defRPr sz="9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47775" y="6884195"/>
            <a:ext cx="15773400" cy="2250281"/>
          </a:xfrm>
        </p:spPr>
        <p:txBody>
          <a:bodyPr/>
          <a:lstStyle>
            <a:lvl1pPr marL="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6939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738438"/>
            <a:ext cx="7772400" cy="65270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258300" y="2738438"/>
            <a:ext cx="7772400" cy="65270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0062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2" y="547688"/>
            <a:ext cx="15773400" cy="198834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9683" y="2521745"/>
            <a:ext cx="7736681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9683" y="3757613"/>
            <a:ext cx="7736681" cy="55268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258300" y="2521745"/>
            <a:ext cx="7774782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258300" y="3757613"/>
            <a:ext cx="7774782" cy="55268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63739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0218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5821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74782" y="1481138"/>
            <a:ext cx="9258300" cy="7310438"/>
          </a:xfrm>
        </p:spPr>
        <p:txBody>
          <a:bodyPr/>
          <a:lstStyle>
            <a:lvl1pPr>
              <a:defRPr sz="4800"/>
            </a:lvl1pPr>
            <a:lvl2pPr>
              <a:defRPr sz="4200"/>
            </a:lvl2pPr>
            <a:lvl3pPr>
              <a:defRPr sz="3600"/>
            </a:lvl3pPr>
            <a:lvl4pPr>
              <a:defRPr sz="3000"/>
            </a:lvl4pPr>
            <a:lvl5pPr>
              <a:defRPr sz="3000"/>
            </a:lvl5pPr>
            <a:lvl6pPr>
              <a:defRPr sz="3000"/>
            </a:lvl6pPr>
            <a:lvl7pPr>
              <a:defRPr sz="3000"/>
            </a:lvl7pPr>
            <a:lvl8pPr>
              <a:defRPr sz="3000"/>
            </a:lvl8pPr>
            <a:lvl9pPr>
              <a:defRPr sz="3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0814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774782" y="1481138"/>
            <a:ext cx="9258300" cy="7310438"/>
          </a:xfrm>
        </p:spPr>
        <p:txBody>
          <a:bodyPr anchor="t"/>
          <a:lstStyle>
            <a:lvl1pPr marL="0" indent="0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1903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83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7300" y="2738438"/>
            <a:ext cx="15773400" cy="65270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68588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87" r:id="rId1"/>
    <p:sldLayoutId id="2147483788" r:id="rId2"/>
    <p:sldLayoutId id="2147483789" r:id="rId3"/>
    <p:sldLayoutId id="2147483790" r:id="rId4"/>
    <p:sldLayoutId id="2147483791" r:id="rId5"/>
    <p:sldLayoutId id="2147483792" r:id="rId6"/>
    <p:sldLayoutId id="2147483793" r:id="rId7"/>
    <p:sldLayoutId id="2147483794" r:id="rId8"/>
    <p:sldLayoutId id="2147483795" r:id="rId9"/>
    <p:sldLayoutId id="2147483796" r:id="rId10"/>
    <p:sldLayoutId id="2147483797" r:id="rId11"/>
  </p:sldLayoutIdLst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 /><Relationship Id="rId7" Type="http://schemas.openxmlformats.org/officeDocument/2006/relationships/image" Target="../media/image6.jpeg" /><Relationship Id="rId2" Type="http://schemas.openxmlformats.org/officeDocument/2006/relationships/image" Target="../media/image1.jpeg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5.svg" /><Relationship Id="rId5" Type="http://schemas.openxmlformats.org/officeDocument/2006/relationships/image" Target="../media/image4.png" /><Relationship Id="rId4" Type="http://schemas.openxmlformats.org/officeDocument/2006/relationships/image" Target="../media/image3.svg" 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outheastern_United_States" TargetMode="External" /><Relationship Id="rId2" Type="http://schemas.openxmlformats.org/officeDocument/2006/relationships/image" Target="../media/image7.jpeg" /><Relationship Id="rId1" Type="http://schemas.openxmlformats.org/officeDocument/2006/relationships/slideLayout" Target="../slideLayouts/slideLayout7.xml" /><Relationship Id="rId4" Type="http://schemas.openxmlformats.org/officeDocument/2006/relationships/hyperlink" Target="https://en.wikipedia.org/wiki/Atlanta_metropolitan_area" TargetMode="External" 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 /><Relationship Id="rId2" Type="http://schemas.openxmlformats.org/officeDocument/2006/relationships/image" Target="../media/image8.jpeg" /><Relationship Id="rId1" Type="http://schemas.openxmlformats.org/officeDocument/2006/relationships/slideLayout" Target="../slideLayouts/slideLayout7.xml" 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 /><Relationship Id="rId2" Type="http://schemas.openxmlformats.org/officeDocument/2006/relationships/image" Target="../media/image10.jpeg" /><Relationship Id="rId1" Type="http://schemas.openxmlformats.org/officeDocument/2006/relationships/slideLayout" Target="../slideLayouts/slideLayout7.xml" /><Relationship Id="rId5" Type="http://schemas.openxmlformats.org/officeDocument/2006/relationships/image" Target="../media/image13.jpeg" /><Relationship Id="rId4" Type="http://schemas.openxmlformats.org/officeDocument/2006/relationships/image" Target="../media/image12.jpeg" 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 /><Relationship Id="rId1" Type="http://schemas.openxmlformats.org/officeDocument/2006/relationships/slideLayout" Target="../slideLayouts/slideLayout7.xml" 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 /><Relationship Id="rId2" Type="http://schemas.openxmlformats.org/officeDocument/2006/relationships/image" Target="../media/image15.jpeg" /><Relationship Id="rId1" Type="http://schemas.openxmlformats.org/officeDocument/2006/relationships/slideLayout" Target="../slideLayouts/slideLayout7.xml" /><Relationship Id="rId4" Type="http://schemas.openxmlformats.org/officeDocument/2006/relationships/image" Target="../media/image17.jpeg" 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 /><Relationship Id="rId1" Type="http://schemas.openxmlformats.org/officeDocument/2006/relationships/slideLayout" Target="../slideLayouts/slideLayout7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37773" y="0"/>
            <a:ext cx="17746398" cy="10287000"/>
          </a:xfrm>
          <a:custGeom>
            <a:avLst/>
            <a:gdLst/>
            <a:ahLst/>
            <a:cxnLst/>
            <a:rect l="l" t="t" r="r" b="b"/>
            <a:pathLst>
              <a:path w="17746398" h="10287000">
                <a:moveTo>
                  <a:pt x="0" y="0"/>
                </a:moveTo>
                <a:lnTo>
                  <a:pt x="17746398" y="0"/>
                </a:lnTo>
                <a:lnTo>
                  <a:pt x="1774639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013" b="-9013"/>
            </a:stretch>
          </a:blipFill>
        </p:spPr>
      </p:sp>
      <p:grpSp>
        <p:nvGrpSpPr>
          <p:cNvPr id="5" name="Group 5"/>
          <p:cNvGrpSpPr/>
          <p:nvPr/>
        </p:nvGrpSpPr>
        <p:grpSpPr>
          <a:xfrm rot="2700000">
            <a:off x="1649944" y="2664219"/>
            <a:ext cx="5852880" cy="5852880"/>
            <a:chOff x="0" y="0"/>
            <a:chExt cx="1913890" cy="191389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EC5147"/>
            </a:solidFill>
          </p:spPr>
        </p:sp>
      </p:grpSp>
      <p:grpSp>
        <p:nvGrpSpPr>
          <p:cNvPr id="7" name="Group 7"/>
          <p:cNvGrpSpPr/>
          <p:nvPr/>
        </p:nvGrpSpPr>
        <p:grpSpPr>
          <a:xfrm rot="2700000">
            <a:off x="11143419" y="8163269"/>
            <a:ext cx="6164339" cy="6164339"/>
            <a:chOff x="0" y="0"/>
            <a:chExt cx="1913890" cy="191389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EC5147"/>
            </a:solidFill>
          </p:spPr>
        </p:sp>
      </p:grpSp>
      <p:sp>
        <p:nvSpPr>
          <p:cNvPr id="9" name="Freeform 9"/>
          <p:cNvSpPr/>
          <p:nvPr/>
        </p:nvSpPr>
        <p:spPr>
          <a:xfrm>
            <a:off x="12249160" y="3540973"/>
            <a:ext cx="766692" cy="639839"/>
          </a:xfrm>
          <a:custGeom>
            <a:avLst/>
            <a:gdLst/>
            <a:ahLst/>
            <a:cxnLst/>
            <a:rect l="l" t="t" r="r" b="b"/>
            <a:pathLst>
              <a:path w="766692" h="639839">
                <a:moveTo>
                  <a:pt x="0" y="0"/>
                </a:moveTo>
                <a:lnTo>
                  <a:pt x="766692" y="0"/>
                </a:lnTo>
                <a:lnTo>
                  <a:pt x="766692" y="639840"/>
                </a:lnTo>
                <a:lnTo>
                  <a:pt x="0" y="6398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-4134433" y="1004889"/>
            <a:ext cx="12993464" cy="2102579"/>
          </a:xfrm>
          <a:custGeom>
            <a:avLst/>
            <a:gdLst/>
            <a:ahLst/>
            <a:cxnLst/>
            <a:rect l="l" t="t" r="r" b="b"/>
            <a:pathLst>
              <a:path w="12993464" h="2102579">
                <a:moveTo>
                  <a:pt x="0" y="0"/>
                </a:moveTo>
                <a:lnTo>
                  <a:pt x="12993465" y="0"/>
                </a:lnTo>
                <a:lnTo>
                  <a:pt x="12993465" y="2102578"/>
                </a:lnTo>
                <a:lnTo>
                  <a:pt x="0" y="210257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69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11" name="Group 11"/>
          <p:cNvGrpSpPr/>
          <p:nvPr/>
        </p:nvGrpSpPr>
        <p:grpSpPr>
          <a:xfrm>
            <a:off x="0" y="0"/>
            <a:ext cx="541602" cy="10287000"/>
            <a:chOff x="0" y="0"/>
            <a:chExt cx="157867" cy="299846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57867" cy="2998468"/>
            </a:xfrm>
            <a:custGeom>
              <a:avLst/>
              <a:gdLst/>
              <a:ahLst/>
              <a:cxnLst/>
              <a:rect l="l" t="t" r="r" b="b"/>
              <a:pathLst>
                <a:path w="157867" h="2998468">
                  <a:moveTo>
                    <a:pt x="0" y="0"/>
                  </a:moveTo>
                  <a:lnTo>
                    <a:pt x="157867" y="0"/>
                  </a:lnTo>
                  <a:lnTo>
                    <a:pt x="157867" y="2998468"/>
                  </a:lnTo>
                  <a:lnTo>
                    <a:pt x="0" y="2998468"/>
                  </a:lnTo>
                  <a:close/>
                </a:path>
              </a:pathLst>
            </a:custGeom>
            <a:solidFill>
              <a:srgbClr val="470D31"/>
            </a:solidFill>
          </p:spPr>
        </p:sp>
      </p:grpSp>
      <p:sp>
        <p:nvSpPr>
          <p:cNvPr id="13" name="Freeform 13"/>
          <p:cNvSpPr/>
          <p:nvPr/>
        </p:nvSpPr>
        <p:spPr>
          <a:xfrm>
            <a:off x="15534169" y="0"/>
            <a:ext cx="2745834" cy="1940943"/>
          </a:xfrm>
          <a:custGeom>
            <a:avLst/>
            <a:gdLst/>
            <a:ahLst/>
            <a:cxnLst/>
            <a:rect l="l" t="t" r="r" b="b"/>
            <a:pathLst>
              <a:path w="1726815" h="1151210">
                <a:moveTo>
                  <a:pt x="0" y="0"/>
                </a:moveTo>
                <a:lnTo>
                  <a:pt x="1726816" y="0"/>
                </a:lnTo>
                <a:lnTo>
                  <a:pt x="1726816" y="1151211"/>
                </a:lnTo>
                <a:lnTo>
                  <a:pt x="0" y="115121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4" name="TextBox 14"/>
          <p:cNvSpPr txBox="1"/>
          <p:nvPr/>
        </p:nvSpPr>
        <p:spPr>
          <a:xfrm>
            <a:off x="11326743" y="9390329"/>
            <a:ext cx="5298466" cy="6778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177"/>
              </a:lnSpc>
            </a:pPr>
            <a:r>
              <a:rPr lang="en-US" sz="3698" spc="369">
                <a:solidFill>
                  <a:srgbClr val="FFFFFF"/>
                </a:solidFill>
                <a:latin typeface="Poppins Bold"/>
              </a:rPr>
              <a:t>BY: RAJARAM M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576384" y="3204146"/>
            <a:ext cx="16422147" cy="16348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2332"/>
              </a:lnSpc>
            </a:pPr>
            <a:r>
              <a:rPr lang="en-US" sz="11745" spc="587" dirty="0">
                <a:solidFill>
                  <a:srgbClr val="FFFFFF"/>
                </a:solidFill>
                <a:latin typeface="Poppins Bold"/>
              </a:rPr>
              <a:t>MIAMI</a:t>
            </a:r>
            <a:r>
              <a:rPr lang="en-IN" sz="11745" spc="587" dirty="0">
                <a:solidFill>
                  <a:srgbClr val="FFFFFF"/>
                </a:solidFill>
                <a:latin typeface="Poppins Bold"/>
              </a:rPr>
              <a:t>[MIA]</a:t>
            </a:r>
            <a:endParaRPr lang="en-US" sz="11745" spc="587" dirty="0">
              <a:solidFill>
                <a:srgbClr val="FFFFFF"/>
              </a:solidFill>
              <a:latin typeface="Poppins Bol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9191672" y="566151"/>
            <a:ext cx="2396931" cy="9154697"/>
            <a:chOff x="0" y="0"/>
            <a:chExt cx="874407" cy="3339658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5" name="Freeform 5"/>
            <p:cNvSpPr/>
            <p:nvPr/>
          </p:nvSpPr>
          <p:spPr>
            <a:xfrm>
              <a:off x="0" y="0"/>
              <a:ext cx="874407" cy="3339659"/>
            </a:xfrm>
            <a:custGeom>
              <a:avLst/>
              <a:gdLst/>
              <a:ahLst/>
              <a:cxnLst/>
              <a:rect l="l" t="t" r="r" b="b"/>
              <a:pathLst>
                <a:path w="874407" h="3339659">
                  <a:moveTo>
                    <a:pt x="0" y="0"/>
                  </a:moveTo>
                  <a:lnTo>
                    <a:pt x="874407" y="0"/>
                  </a:lnTo>
                  <a:lnTo>
                    <a:pt x="874407" y="3339659"/>
                  </a:lnTo>
                  <a:lnTo>
                    <a:pt x="0" y="3339659"/>
                  </a:lnTo>
                  <a:close/>
                </a:path>
              </a:pathLst>
            </a:custGeom>
            <a:grpFill/>
          </p:spPr>
        </p:sp>
      </p:grpSp>
      <p:grpSp>
        <p:nvGrpSpPr>
          <p:cNvPr id="6" name="Group 6"/>
          <p:cNvGrpSpPr/>
          <p:nvPr/>
        </p:nvGrpSpPr>
        <p:grpSpPr>
          <a:xfrm>
            <a:off x="9869353" y="1146804"/>
            <a:ext cx="7304695" cy="7993392"/>
            <a:chOff x="0" y="0"/>
            <a:chExt cx="9739593" cy="10657856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2"/>
            <a:srcRect l="15730" r="15730"/>
            <a:stretch>
              <a:fillRect/>
            </a:stretch>
          </p:blipFill>
          <p:spPr>
            <a:xfrm>
              <a:off x="0" y="0"/>
              <a:ext cx="9739593" cy="10657856"/>
            </a:xfrm>
            <a:prstGeom prst="rect">
              <a:avLst/>
            </a:prstGeom>
          </p:spPr>
        </p:pic>
      </p:grpSp>
      <p:grpSp>
        <p:nvGrpSpPr>
          <p:cNvPr id="8" name="Group 8"/>
          <p:cNvGrpSpPr/>
          <p:nvPr/>
        </p:nvGrpSpPr>
        <p:grpSpPr>
          <a:xfrm>
            <a:off x="619537" y="8172754"/>
            <a:ext cx="1635964" cy="1633346"/>
            <a:chOff x="0" y="0"/>
            <a:chExt cx="6350000" cy="6339840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grpFill/>
          </p:spPr>
        </p:sp>
      </p:grpSp>
      <p:grpSp>
        <p:nvGrpSpPr>
          <p:cNvPr id="10" name="Group 10"/>
          <p:cNvGrpSpPr/>
          <p:nvPr/>
        </p:nvGrpSpPr>
        <p:grpSpPr>
          <a:xfrm rot="5400000">
            <a:off x="618228" y="566151"/>
            <a:ext cx="1635964" cy="1633346"/>
            <a:chOff x="0" y="0"/>
            <a:chExt cx="6350000" cy="6339840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11" name="Freeform 11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grpFill/>
          </p:spPr>
        </p:sp>
      </p:grpSp>
      <p:sp>
        <p:nvSpPr>
          <p:cNvPr id="12" name="TextBox 12"/>
          <p:cNvSpPr txBox="1"/>
          <p:nvPr/>
        </p:nvSpPr>
        <p:spPr>
          <a:xfrm>
            <a:off x="540028" y="2693134"/>
            <a:ext cx="8183276" cy="895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6000" spc="300">
                <a:solidFill>
                  <a:srgbClr val="000000"/>
                </a:solidFill>
                <a:latin typeface="Poppins Ultra-Bold"/>
              </a:rPr>
              <a:t>INTRODUCTION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28700" y="4605682"/>
            <a:ext cx="7783226" cy="31615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82799" lvl="1" indent="-341399" algn="l">
              <a:lnSpc>
                <a:spcPts val="5724"/>
              </a:lnSpc>
              <a:buFont typeface="Arial"/>
              <a:buChar char="•"/>
            </a:pPr>
            <a:r>
              <a:rPr lang="en-US" sz="3162" dirty="0">
                <a:solidFill>
                  <a:srgbClr val="000000"/>
                </a:solidFill>
                <a:latin typeface="Lato"/>
              </a:rPr>
              <a:t>  </a:t>
            </a:r>
            <a:r>
              <a:rPr lang="en-US" sz="3162" dirty="0">
                <a:solidFill>
                  <a:srgbClr val="000000"/>
                </a:solidFill>
                <a:latin typeface="Lato Bold"/>
              </a:rPr>
              <a:t>MIAMI[MIA]</a:t>
            </a:r>
            <a:r>
              <a:rPr lang="en-US" sz="3162" dirty="0">
                <a:solidFill>
                  <a:srgbClr val="000000"/>
                </a:solidFill>
                <a:latin typeface="Lato"/>
              </a:rPr>
              <a:t> , POPULATION   OF 6.14 MILLION </a:t>
            </a:r>
          </a:p>
          <a:p>
            <a:pPr marL="682799" lvl="1" indent="-341399" algn="l">
              <a:lnSpc>
                <a:spcPts val="4427"/>
              </a:lnSpc>
              <a:buFont typeface="Arial"/>
              <a:buChar char="•"/>
            </a:pPr>
            <a:r>
              <a:rPr lang="en-US" sz="3162" spc="316" dirty="0">
                <a:solidFill>
                  <a:srgbClr val="000000"/>
                </a:solidFill>
                <a:latin typeface="Lato"/>
              </a:rPr>
              <a:t> IT IS THE SECOND-LARGEST METROPOLITAN AREA IN THE </a:t>
            </a:r>
            <a:r>
              <a:rPr lang="en-US" sz="3162" u="sng" spc="316" dirty="0">
                <a:latin typeface="Lato Bold"/>
                <a:hlinkClick r:id="rId3" tooltip="https://en.wikipedia.org/wiki/Southeastern_United_States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SOUTHEAST</a:t>
            </a:r>
            <a:r>
              <a:rPr lang="en-US" sz="3162" spc="316" dirty="0">
                <a:solidFill>
                  <a:srgbClr val="000000"/>
                </a:solidFill>
                <a:latin typeface="Lato"/>
              </a:rPr>
              <a:t> AFTER </a:t>
            </a:r>
            <a:r>
              <a:rPr lang="en-US" sz="3162" u="sng" spc="316" dirty="0">
                <a:latin typeface="Lato Bold"/>
                <a:hlinkClick r:id="rId4" tooltip="https://en.wikipedia.org/wiki/Atlanta_metropolitan_area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ATLANTA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500402" y="566151"/>
            <a:ext cx="2396931" cy="9154697"/>
            <a:chOff x="0" y="0"/>
            <a:chExt cx="874407" cy="3339658"/>
          </a:xfrm>
          <a:solidFill>
            <a:schemeClr val="bg2">
              <a:lumMod val="10000"/>
            </a:schemeClr>
          </a:solidFill>
        </p:grpSpPr>
        <p:sp>
          <p:nvSpPr>
            <p:cNvPr id="5" name="Freeform 5"/>
            <p:cNvSpPr/>
            <p:nvPr/>
          </p:nvSpPr>
          <p:spPr>
            <a:xfrm>
              <a:off x="0" y="0"/>
              <a:ext cx="874407" cy="3339659"/>
            </a:xfrm>
            <a:custGeom>
              <a:avLst/>
              <a:gdLst/>
              <a:ahLst/>
              <a:cxnLst/>
              <a:rect l="l" t="t" r="r" b="b"/>
              <a:pathLst>
                <a:path w="874407" h="3339659">
                  <a:moveTo>
                    <a:pt x="0" y="0"/>
                  </a:moveTo>
                  <a:lnTo>
                    <a:pt x="874407" y="0"/>
                  </a:lnTo>
                  <a:lnTo>
                    <a:pt x="874407" y="3339659"/>
                  </a:lnTo>
                  <a:lnTo>
                    <a:pt x="0" y="3339659"/>
                  </a:lnTo>
                  <a:close/>
                </a:path>
              </a:pathLst>
            </a:custGeom>
            <a:grpFill/>
          </p:spPr>
        </p:sp>
      </p:grpSp>
      <p:grpSp>
        <p:nvGrpSpPr>
          <p:cNvPr id="6" name="Group 6"/>
          <p:cNvGrpSpPr/>
          <p:nvPr/>
        </p:nvGrpSpPr>
        <p:grpSpPr>
          <a:xfrm>
            <a:off x="6746297" y="2418736"/>
            <a:ext cx="11540931" cy="7868264"/>
            <a:chOff x="0" y="0"/>
            <a:chExt cx="4210163" cy="2870364"/>
          </a:xfrm>
          <a:solidFill>
            <a:schemeClr val="bg1">
              <a:lumMod val="85000"/>
              <a:lumOff val="15000"/>
            </a:schemeClr>
          </a:solidFill>
        </p:grpSpPr>
        <p:sp>
          <p:nvSpPr>
            <p:cNvPr id="7" name="Freeform 7"/>
            <p:cNvSpPr/>
            <p:nvPr/>
          </p:nvSpPr>
          <p:spPr>
            <a:xfrm>
              <a:off x="0" y="0"/>
              <a:ext cx="4210163" cy="2870364"/>
            </a:xfrm>
            <a:custGeom>
              <a:avLst/>
              <a:gdLst/>
              <a:ahLst/>
              <a:cxnLst/>
              <a:rect l="l" t="t" r="r" b="b"/>
              <a:pathLst>
                <a:path w="4210163" h="2870364">
                  <a:moveTo>
                    <a:pt x="0" y="0"/>
                  </a:moveTo>
                  <a:lnTo>
                    <a:pt x="4210163" y="0"/>
                  </a:lnTo>
                  <a:lnTo>
                    <a:pt x="4210163" y="2870364"/>
                  </a:lnTo>
                  <a:lnTo>
                    <a:pt x="0" y="2870364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IN" dirty="0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500402" y="188908"/>
            <a:ext cx="14951014" cy="417760"/>
            <a:chOff x="0" y="0"/>
            <a:chExt cx="5454170" cy="152400"/>
          </a:xfrm>
          <a:solidFill>
            <a:schemeClr val="tx1"/>
          </a:solidFill>
        </p:grpSpPr>
        <p:sp>
          <p:nvSpPr>
            <p:cNvPr id="9" name="Freeform 9"/>
            <p:cNvSpPr/>
            <p:nvPr/>
          </p:nvSpPr>
          <p:spPr>
            <a:xfrm>
              <a:off x="0" y="0"/>
              <a:ext cx="5454171" cy="152400"/>
            </a:xfrm>
            <a:custGeom>
              <a:avLst/>
              <a:gdLst/>
              <a:ahLst/>
              <a:cxnLst/>
              <a:rect l="l" t="t" r="r" b="b"/>
              <a:pathLst>
                <a:path w="5454171" h="152400">
                  <a:moveTo>
                    <a:pt x="0" y="0"/>
                  </a:moveTo>
                  <a:lnTo>
                    <a:pt x="5454171" y="0"/>
                  </a:lnTo>
                  <a:lnTo>
                    <a:pt x="5454171" y="152400"/>
                  </a:lnTo>
                  <a:lnTo>
                    <a:pt x="0" y="152400"/>
                  </a:lnTo>
                  <a:close/>
                </a:path>
              </a:pathLst>
            </a:custGeom>
            <a:grpFill/>
          </p:spPr>
        </p:sp>
      </p:grpSp>
      <p:grpSp>
        <p:nvGrpSpPr>
          <p:cNvPr id="10" name="Group 10"/>
          <p:cNvGrpSpPr/>
          <p:nvPr/>
        </p:nvGrpSpPr>
        <p:grpSpPr>
          <a:xfrm>
            <a:off x="1134326" y="900637"/>
            <a:ext cx="5612742" cy="4754357"/>
            <a:chOff x="0" y="0"/>
            <a:chExt cx="7483656" cy="6339142"/>
          </a:xfrm>
        </p:grpSpPr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2"/>
            <a:srcRect l="5705" r="5705"/>
            <a:stretch>
              <a:fillRect/>
            </a:stretch>
          </p:blipFill>
          <p:spPr>
            <a:xfrm>
              <a:off x="0" y="0"/>
              <a:ext cx="7483656" cy="6339142"/>
            </a:xfrm>
            <a:prstGeom prst="rect">
              <a:avLst/>
            </a:prstGeom>
          </p:spPr>
        </p:pic>
      </p:grpSp>
      <p:sp>
        <p:nvSpPr>
          <p:cNvPr id="12" name="Freeform 12"/>
          <p:cNvSpPr/>
          <p:nvPr/>
        </p:nvSpPr>
        <p:spPr>
          <a:xfrm>
            <a:off x="2455219" y="4806640"/>
            <a:ext cx="5282519" cy="4732822"/>
          </a:xfrm>
          <a:custGeom>
            <a:avLst/>
            <a:gdLst/>
            <a:ahLst/>
            <a:cxnLst/>
            <a:rect l="l" t="t" r="r" b="b"/>
            <a:pathLst>
              <a:path w="5282519" h="4732822">
                <a:moveTo>
                  <a:pt x="0" y="0"/>
                </a:moveTo>
                <a:lnTo>
                  <a:pt x="5282520" y="0"/>
                </a:lnTo>
                <a:lnTo>
                  <a:pt x="5282520" y="4732823"/>
                </a:lnTo>
                <a:lnTo>
                  <a:pt x="0" y="473282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9213" r="-15177"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8152335" y="884715"/>
            <a:ext cx="7966824" cy="10951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63"/>
              </a:lnSpc>
            </a:pPr>
            <a:r>
              <a:rPr lang="en-US" sz="7489" spc="374">
                <a:solidFill>
                  <a:srgbClr val="000000"/>
                </a:solidFill>
                <a:latin typeface="Poppins Ultra-Bold"/>
              </a:rPr>
              <a:t>ABOUT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144000" y="3884860"/>
            <a:ext cx="8510076" cy="58719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3" lvl="1" indent="-323852" algn="l">
              <a:lnSpc>
                <a:spcPts val="4200"/>
              </a:lnSpc>
              <a:buFont typeface="Arial"/>
              <a:buChar char="•"/>
            </a:pPr>
            <a:r>
              <a:rPr lang="en-US" sz="3000" spc="300" dirty="0">
                <a:solidFill>
                  <a:srgbClr val="FFFFFF"/>
                </a:solidFill>
                <a:latin typeface="Lato"/>
              </a:rPr>
              <a:t>1 USD = </a:t>
            </a:r>
            <a:r>
              <a:rPr lang="en-US" sz="3000" spc="300" dirty="0">
                <a:solidFill>
                  <a:srgbClr val="FFFFFF"/>
                </a:solidFill>
                <a:latin typeface="Lato Medium"/>
              </a:rPr>
              <a:t>83.518501 INR</a:t>
            </a:r>
          </a:p>
          <a:p>
            <a:pPr marL="647703" lvl="1" indent="-323852" algn="l">
              <a:lnSpc>
                <a:spcPts val="4200"/>
              </a:lnSpc>
              <a:buFont typeface="Arial"/>
              <a:buChar char="•"/>
            </a:pPr>
            <a:r>
              <a:rPr lang="en-US" sz="3000" spc="300" dirty="0">
                <a:solidFill>
                  <a:srgbClr val="FFFFFF"/>
                </a:solidFill>
                <a:latin typeface="Lato Medium"/>
              </a:rPr>
              <a:t>stunning beaches, vibrant nightlife, and Cuban solid influence</a:t>
            </a:r>
          </a:p>
          <a:p>
            <a:pPr marL="647703" lvl="1" indent="-323852" algn="l">
              <a:lnSpc>
                <a:spcPts val="4200"/>
              </a:lnSpc>
              <a:buFont typeface="Arial"/>
              <a:buChar char="•"/>
            </a:pPr>
            <a:r>
              <a:rPr lang="en-US" sz="3000" spc="300" dirty="0">
                <a:solidFill>
                  <a:srgbClr val="FFFFFF"/>
                </a:solidFill>
                <a:latin typeface="Lato Medium"/>
              </a:rPr>
              <a:t>Great Food:  especially dishes from Latin America and the Caribbean[ Taco Mania],[Cuban sandwich].</a:t>
            </a:r>
            <a:endParaRPr lang="en-IN" sz="3000" spc="300" dirty="0">
              <a:solidFill>
                <a:srgbClr val="FFFFFF"/>
              </a:solidFill>
              <a:latin typeface="Lato Medium"/>
            </a:endParaRPr>
          </a:p>
          <a:p>
            <a:pPr marL="647703" lvl="1" indent="-323852" algn="l">
              <a:lnSpc>
                <a:spcPts val="4200"/>
              </a:lnSpc>
              <a:buFont typeface="Arial"/>
              <a:buChar char="•"/>
            </a:pPr>
            <a:r>
              <a:rPr lang="en-IN" sz="3000" spc="300" dirty="0">
                <a:solidFill>
                  <a:srgbClr val="FFFFFF"/>
                </a:solidFill>
                <a:latin typeface="Lato Medium"/>
              </a:rPr>
              <a:t>Spain Controlled Florida Until 1762</a:t>
            </a:r>
          </a:p>
          <a:p>
            <a:pPr marL="647703" lvl="1" indent="-323852" algn="l">
              <a:lnSpc>
                <a:spcPts val="4200"/>
              </a:lnSpc>
              <a:buFont typeface="Arial"/>
              <a:buChar char="•"/>
            </a:pPr>
            <a:r>
              <a:rPr lang="en-IN" sz="3000" spc="300" dirty="0">
                <a:solidFill>
                  <a:srgbClr val="FFFFFF"/>
                </a:solidFill>
                <a:latin typeface="Lato Medium"/>
              </a:rPr>
              <a:t>The name Miami(BIG WATER) name is from Native American – From the Calusa</a:t>
            </a:r>
          </a:p>
          <a:p>
            <a:pPr marL="647703" lvl="1" indent="-323852" algn="l">
              <a:lnSpc>
                <a:spcPts val="4200"/>
              </a:lnSpc>
              <a:buFont typeface="Arial"/>
              <a:buChar char="•"/>
            </a:pPr>
            <a:endParaRPr lang="en-US" sz="3000" spc="300" dirty="0">
              <a:solidFill>
                <a:srgbClr val="FFFFFF"/>
              </a:solidFill>
              <a:latin typeface="Lato Medium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 rot="-2700000">
            <a:off x="1004155" y="858142"/>
            <a:ext cx="3526902" cy="3971530"/>
            <a:chOff x="0" y="0"/>
            <a:chExt cx="1913890" cy="191389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8" name="Group 8"/>
          <p:cNvGrpSpPr/>
          <p:nvPr/>
        </p:nvGrpSpPr>
        <p:grpSpPr>
          <a:xfrm rot="-2700000">
            <a:off x="14804221" y="825486"/>
            <a:ext cx="2755011" cy="2755011"/>
            <a:chOff x="0" y="0"/>
            <a:chExt cx="1913890" cy="191389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9383998" y="1996578"/>
            <a:ext cx="8801100" cy="7667625"/>
            <a:chOff x="0" y="0"/>
            <a:chExt cx="3210665" cy="2797170"/>
          </a:xfrm>
          <a:solidFill>
            <a:srgbClr val="0070C0"/>
          </a:solidFill>
        </p:grpSpPr>
        <p:sp>
          <p:nvSpPr>
            <p:cNvPr id="11" name="Freeform 11"/>
            <p:cNvSpPr/>
            <p:nvPr/>
          </p:nvSpPr>
          <p:spPr>
            <a:xfrm>
              <a:off x="0" y="0"/>
              <a:ext cx="3210665" cy="2797170"/>
            </a:xfrm>
            <a:custGeom>
              <a:avLst/>
              <a:gdLst/>
              <a:ahLst/>
              <a:cxnLst/>
              <a:rect l="l" t="t" r="r" b="b"/>
              <a:pathLst>
                <a:path w="3210665" h="2797170">
                  <a:moveTo>
                    <a:pt x="0" y="0"/>
                  </a:moveTo>
                  <a:lnTo>
                    <a:pt x="3210665" y="0"/>
                  </a:lnTo>
                  <a:lnTo>
                    <a:pt x="3210665" y="2797170"/>
                  </a:lnTo>
                  <a:lnTo>
                    <a:pt x="0" y="2797170"/>
                  </a:lnTo>
                  <a:close/>
                </a:path>
              </a:pathLst>
            </a:custGeom>
            <a:grpFill/>
          </p:spPr>
        </p:sp>
      </p:grpSp>
      <p:grpSp>
        <p:nvGrpSpPr>
          <p:cNvPr id="12" name="Group 12"/>
          <p:cNvGrpSpPr/>
          <p:nvPr/>
        </p:nvGrpSpPr>
        <p:grpSpPr>
          <a:xfrm>
            <a:off x="177338" y="1996579"/>
            <a:ext cx="8934704" cy="7667625"/>
            <a:chOff x="87052" y="48510"/>
            <a:chExt cx="3259404" cy="2797170"/>
          </a:xfrm>
          <a:solidFill>
            <a:schemeClr val="bg1">
              <a:lumMod val="65000"/>
              <a:lumOff val="35000"/>
            </a:schemeClr>
          </a:solidFill>
        </p:grpSpPr>
        <p:sp>
          <p:nvSpPr>
            <p:cNvPr id="13" name="Freeform 13"/>
            <p:cNvSpPr/>
            <p:nvPr/>
          </p:nvSpPr>
          <p:spPr>
            <a:xfrm>
              <a:off x="87052" y="48510"/>
              <a:ext cx="3259404" cy="2797170"/>
            </a:xfrm>
            <a:custGeom>
              <a:avLst/>
              <a:gdLst/>
              <a:ahLst/>
              <a:cxnLst/>
              <a:rect l="l" t="t" r="r" b="b"/>
              <a:pathLst>
                <a:path w="3259404" h="2797170">
                  <a:moveTo>
                    <a:pt x="0" y="0"/>
                  </a:moveTo>
                  <a:lnTo>
                    <a:pt x="3259404" y="0"/>
                  </a:lnTo>
                  <a:lnTo>
                    <a:pt x="3259404" y="2797170"/>
                  </a:lnTo>
                  <a:lnTo>
                    <a:pt x="0" y="2797170"/>
                  </a:lnTo>
                  <a:close/>
                </a:path>
              </a:pathLst>
            </a:custGeom>
            <a:grpFill/>
          </p:spPr>
        </p:sp>
      </p:grpSp>
      <p:grpSp>
        <p:nvGrpSpPr>
          <p:cNvPr id="14" name="Group 14"/>
          <p:cNvGrpSpPr/>
          <p:nvPr/>
        </p:nvGrpSpPr>
        <p:grpSpPr>
          <a:xfrm>
            <a:off x="14874579" y="3203043"/>
            <a:ext cx="3046139" cy="2521977"/>
            <a:chOff x="0" y="0"/>
            <a:chExt cx="4495800" cy="3530810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2"/>
            <a:srcRect l="14347" r="14347"/>
            <a:stretch>
              <a:fillRect/>
            </a:stretch>
          </p:blipFill>
          <p:spPr>
            <a:xfrm>
              <a:off x="0" y="0"/>
              <a:ext cx="4495800" cy="3530810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6255530" y="3425386"/>
            <a:ext cx="2789485" cy="2395848"/>
            <a:chOff x="0" y="0"/>
            <a:chExt cx="3719313" cy="3795590"/>
          </a:xfrm>
        </p:grpSpPr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/>
            <a:srcRect l="15940" r="15940"/>
            <a:stretch>
              <a:fillRect/>
            </a:stretch>
          </p:blipFill>
          <p:spPr>
            <a:xfrm>
              <a:off x="0" y="0"/>
              <a:ext cx="3719313" cy="3795590"/>
            </a:xfrm>
            <a:prstGeom prst="rect">
              <a:avLst/>
            </a:prstGeom>
          </p:spPr>
        </p:pic>
      </p:grpSp>
      <p:sp>
        <p:nvSpPr>
          <p:cNvPr id="18" name="Freeform 18"/>
          <p:cNvSpPr/>
          <p:nvPr/>
        </p:nvSpPr>
        <p:spPr>
          <a:xfrm>
            <a:off x="6322557" y="6959728"/>
            <a:ext cx="2789485" cy="2464564"/>
          </a:xfrm>
          <a:custGeom>
            <a:avLst/>
            <a:gdLst/>
            <a:ahLst/>
            <a:cxnLst/>
            <a:rect l="l" t="t" r="r" b="b"/>
            <a:pathLst>
              <a:path w="2789485" h="2464564">
                <a:moveTo>
                  <a:pt x="0" y="0"/>
                </a:moveTo>
                <a:lnTo>
                  <a:pt x="2789484" y="0"/>
                </a:lnTo>
                <a:lnTo>
                  <a:pt x="2789484" y="2464563"/>
                </a:lnTo>
                <a:lnTo>
                  <a:pt x="0" y="246456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6239" t="-9282"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14795253" y="6868255"/>
            <a:ext cx="3371850" cy="2198361"/>
          </a:xfrm>
          <a:custGeom>
            <a:avLst/>
            <a:gdLst/>
            <a:ahLst/>
            <a:cxnLst/>
            <a:rect l="l" t="t" r="r" b="b"/>
            <a:pathLst>
              <a:path w="3371850" h="2198361">
                <a:moveTo>
                  <a:pt x="0" y="0"/>
                </a:moveTo>
                <a:lnTo>
                  <a:pt x="3371850" y="0"/>
                </a:lnTo>
                <a:lnTo>
                  <a:pt x="3371850" y="2198361"/>
                </a:lnTo>
                <a:lnTo>
                  <a:pt x="0" y="219836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7044" t="-19434" r="-14025" b="-4052"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1381512" y="765715"/>
            <a:ext cx="15327005" cy="1190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8000" spc="400" dirty="0">
                <a:solidFill>
                  <a:srgbClr val="000000"/>
                </a:solidFill>
                <a:latin typeface="Poppins Ultra-Bold"/>
              </a:rPr>
              <a:t>AIRPORTS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-286088" y="2672871"/>
            <a:ext cx="10238606" cy="5024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44"/>
              </a:lnSpc>
            </a:pPr>
            <a:r>
              <a:rPr lang="en-US" sz="3375" spc="168" dirty="0">
                <a:solidFill>
                  <a:srgbClr val="000000"/>
                </a:solidFill>
                <a:latin typeface="Poppins Bold"/>
              </a:rPr>
              <a:t> 1  Miami International Airport(MIA)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833188" y="3705083"/>
            <a:ext cx="5467475" cy="15763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49"/>
              </a:lnSpc>
            </a:pPr>
            <a:r>
              <a:rPr lang="en-US" sz="2463" spc="246" dirty="0">
                <a:solidFill>
                  <a:srgbClr val="FFFFFF"/>
                </a:solidFill>
                <a:latin typeface="Lato"/>
              </a:rPr>
              <a:t>THIS IS THE PRIMARY AIRPORT SERVING MIAMI AND ITS METROPOLITANT AREA </a:t>
            </a:r>
          </a:p>
          <a:p>
            <a:pPr algn="l">
              <a:lnSpc>
                <a:spcPts val="2329"/>
              </a:lnSpc>
            </a:pPr>
            <a:endParaRPr lang="en-US" sz="2463" spc="246" dirty="0">
              <a:solidFill>
                <a:srgbClr val="FFFFFF"/>
              </a:solidFill>
              <a:latin typeface="Lato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-533400" y="6151124"/>
            <a:ext cx="8870705" cy="7868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6"/>
              </a:lnSpc>
            </a:pPr>
            <a:r>
              <a:rPr lang="en-US" sz="2806" spc="140" dirty="0">
                <a:solidFill>
                  <a:srgbClr val="000000"/>
                </a:solidFill>
                <a:latin typeface="Poppins Heavy"/>
              </a:rPr>
              <a:t>2 Fort </a:t>
            </a:r>
            <a:r>
              <a:rPr lang="en-US" sz="2806" spc="140" dirty="0" err="1">
                <a:solidFill>
                  <a:srgbClr val="000000"/>
                </a:solidFill>
                <a:latin typeface="Poppins Heavy"/>
              </a:rPr>
              <a:t>Launderdale</a:t>
            </a:r>
            <a:r>
              <a:rPr lang="en-US" sz="2806" spc="140" dirty="0">
                <a:solidFill>
                  <a:srgbClr val="000000"/>
                </a:solidFill>
                <a:latin typeface="Poppins Heavy"/>
              </a:rPr>
              <a:t>-Hollywood International Airport(FLL)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885673" y="7407456"/>
            <a:ext cx="5467475" cy="16995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49"/>
              </a:lnSpc>
            </a:pPr>
            <a:r>
              <a:rPr lang="en-US" sz="2463" spc="246" dirty="0">
                <a:solidFill>
                  <a:srgbClr val="FFFFFF"/>
                </a:solidFill>
                <a:latin typeface="Lato"/>
              </a:rPr>
              <a:t>WHILE TECHNICALLY NOT IN MIAMI, IT’S CLOSE ENOUGN TO SERVE THE MIAMI METROPOLITAN AREA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8466255" y="2627116"/>
            <a:ext cx="10238606" cy="5024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44"/>
              </a:lnSpc>
            </a:pPr>
            <a:r>
              <a:rPr lang="en-US" sz="3375" spc="168" dirty="0">
                <a:solidFill>
                  <a:srgbClr val="000000"/>
                </a:solidFill>
                <a:latin typeface="Poppins Bold"/>
              </a:rPr>
              <a:t>3 Miami Executive Airport(TMB)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8934703" y="6045679"/>
            <a:ext cx="9560861" cy="8277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00"/>
              </a:lnSpc>
            </a:pPr>
            <a:r>
              <a:rPr lang="en-US" sz="2952" spc="147" dirty="0">
                <a:solidFill>
                  <a:srgbClr val="000000"/>
                </a:solidFill>
                <a:latin typeface="Poppins Bold"/>
              </a:rPr>
              <a:t>4 Miami Homestead General Aviation Airport(X51)</a:t>
            </a:r>
          </a:p>
        </p:txBody>
      </p:sp>
      <p:sp>
        <p:nvSpPr>
          <p:cNvPr id="29" name="TextBox 22">
            <a:extLst>
              <a:ext uri="{FF2B5EF4-FFF2-40B4-BE49-F238E27FC236}">
                <a16:creationId xmlns:a16="http://schemas.microsoft.com/office/drawing/2014/main" id="{19E73A7D-4B8A-4362-A0F4-F765E8744482}"/>
              </a:ext>
            </a:extLst>
          </p:cNvPr>
          <p:cNvSpPr txBox="1"/>
          <p:nvPr/>
        </p:nvSpPr>
        <p:spPr>
          <a:xfrm>
            <a:off x="10000281" y="3598485"/>
            <a:ext cx="5467475" cy="16030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49"/>
              </a:lnSpc>
            </a:pPr>
            <a:r>
              <a:rPr lang="en-US" sz="2463" spc="246" dirty="0">
                <a:solidFill>
                  <a:srgbClr val="FFFFFF"/>
                </a:solidFill>
                <a:latin typeface="Lato"/>
              </a:rPr>
              <a:t>THIS IS THE PUBLIC TRANSPORT LOCATED IN </a:t>
            </a:r>
          </a:p>
          <a:p>
            <a:pPr algn="l">
              <a:lnSpc>
                <a:spcPts val="3449"/>
              </a:lnSpc>
            </a:pPr>
            <a:r>
              <a:rPr lang="en-US" sz="2463" spc="246" dirty="0">
                <a:solidFill>
                  <a:srgbClr val="FFFFFF"/>
                </a:solidFill>
                <a:latin typeface="Lato"/>
              </a:rPr>
              <a:t>MIAMI-DADE</a:t>
            </a:r>
          </a:p>
          <a:p>
            <a:pPr algn="l">
              <a:lnSpc>
                <a:spcPts val="2329"/>
              </a:lnSpc>
            </a:pPr>
            <a:endParaRPr lang="en-US" sz="2463" spc="246" dirty="0">
              <a:solidFill>
                <a:srgbClr val="FFFFFF"/>
              </a:solidFill>
              <a:latin typeface="Lato"/>
            </a:endParaRPr>
          </a:p>
        </p:txBody>
      </p:sp>
      <p:sp>
        <p:nvSpPr>
          <p:cNvPr id="30" name="TextBox 22">
            <a:extLst>
              <a:ext uri="{FF2B5EF4-FFF2-40B4-BE49-F238E27FC236}">
                <a16:creationId xmlns:a16="http://schemas.microsoft.com/office/drawing/2014/main" id="{8F4A01BF-E037-489A-A860-7B219366B37F}"/>
              </a:ext>
            </a:extLst>
          </p:cNvPr>
          <p:cNvSpPr txBox="1"/>
          <p:nvPr/>
        </p:nvSpPr>
        <p:spPr>
          <a:xfrm>
            <a:off x="10002053" y="7527604"/>
            <a:ext cx="5467475" cy="8848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29"/>
              </a:lnSpc>
            </a:pPr>
            <a:r>
              <a:rPr lang="en-US" sz="2463" spc="246" dirty="0">
                <a:solidFill>
                  <a:srgbClr val="FFFFFF"/>
                </a:solidFill>
                <a:latin typeface="Lato"/>
              </a:rPr>
              <a:t>THIS IS THE PUBLIC TRANSPORT LOCATED IN HOMESTAD MIAMI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3"/>
            </a:gs>
            <a:gs pos="100000">
              <a:srgbClr val="00B0F0"/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772503" y="720651"/>
            <a:ext cx="2755011" cy="2755011"/>
            <a:chOff x="0" y="0"/>
            <a:chExt cx="1913890" cy="191389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14878475" y="772456"/>
            <a:ext cx="2755011" cy="2755011"/>
            <a:chOff x="0" y="0"/>
            <a:chExt cx="1913890" cy="191389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1480498" y="2941187"/>
            <a:ext cx="15511888" cy="6164713"/>
            <a:chOff x="0" y="0"/>
            <a:chExt cx="5658779" cy="2248904"/>
          </a:xfrm>
          <a:solidFill>
            <a:schemeClr val="tx1">
              <a:lumMod val="50000"/>
            </a:schemeClr>
          </a:solidFill>
        </p:grpSpPr>
        <p:sp>
          <p:nvSpPr>
            <p:cNvPr id="11" name="Freeform 11"/>
            <p:cNvSpPr/>
            <p:nvPr/>
          </p:nvSpPr>
          <p:spPr>
            <a:xfrm>
              <a:off x="0" y="0"/>
              <a:ext cx="5658779" cy="2248904"/>
            </a:xfrm>
            <a:custGeom>
              <a:avLst/>
              <a:gdLst/>
              <a:ahLst/>
              <a:cxnLst/>
              <a:rect l="l" t="t" r="r" b="b"/>
              <a:pathLst>
                <a:path w="5658779" h="2248904">
                  <a:moveTo>
                    <a:pt x="0" y="0"/>
                  </a:moveTo>
                  <a:lnTo>
                    <a:pt x="5658779" y="0"/>
                  </a:lnTo>
                  <a:lnTo>
                    <a:pt x="5658779" y="2248904"/>
                  </a:lnTo>
                  <a:lnTo>
                    <a:pt x="0" y="2248904"/>
                  </a:lnTo>
                  <a:close/>
                </a:path>
              </a:pathLst>
            </a:custGeom>
            <a:grpFill/>
          </p:spPr>
        </p:sp>
      </p:grpSp>
      <p:grpSp>
        <p:nvGrpSpPr>
          <p:cNvPr id="12" name="Group 12"/>
          <p:cNvGrpSpPr/>
          <p:nvPr/>
        </p:nvGrpSpPr>
        <p:grpSpPr>
          <a:xfrm>
            <a:off x="9565311" y="4095750"/>
            <a:ext cx="6572679" cy="3692198"/>
            <a:chOff x="0" y="0"/>
            <a:chExt cx="8763571" cy="4922931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2"/>
            <a:srcRect l="2005" r="2005"/>
            <a:stretch>
              <a:fillRect/>
            </a:stretch>
          </p:blipFill>
          <p:spPr>
            <a:xfrm>
              <a:off x="0" y="0"/>
              <a:ext cx="8763571" cy="4922931"/>
            </a:xfrm>
            <a:prstGeom prst="rect">
              <a:avLst/>
            </a:prstGeom>
          </p:spPr>
        </p:pic>
      </p:grpSp>
      <p:sp>
        <p:nvSpPr>
          <p:cNvPr id="14" name="TextBox 14"/>
          <p:cNvSpPr txBox="1"/>
          <p:nvPr/>
        </p:nvSpPr>
        <p:spPr>
          <a:xfrm>
            <a:off x="1480498" y="1076853"/>
            <a:ext cx="15327005" cy="1190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8000" spc="400">
                <a:solidFill>
                  <a:srgbClr val="000000"/>
                </a:solidFill>
                <a:latin typeface="Poppins Ultra-Bold"/>
              </a:rPr>
              <a:t>AIRPORTS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810000" y="3263757"/>
            <a:ext cx="10238606" cy="5024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44"/>
              </a:lnSpc>
            </a:pPr>
            <a:r>
              <a:rPr lang="en-US" sz="3375" spc="168" dirty="0">
                <a:solidFill>
                  <a:srgbClr val="000000"/>
                </a:solidFill>
                <a:latin typeface="Poppins Heavy"/>
              </a:rPr>
              <a:t>5 North Perry Airport(HW))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150010" y="5376077"/>
            <a:ext cx="7125861" cy="8422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49"/>
              </a:lnSpc>
            </a:pPr>
            <a:r>
              <a:rPr lang="en-US" sz="2463" spc="246" dirty="0">
                <a:latin typeface="Lato"/>
              </a:rPr>
              <a:t>THIS IS A PUBLIC AIRPORT LOCATED IN BROWARD COUNTY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11740093" y="3747789"/>
            <a:ext cx="6561483" cy="6550984"/>
            <a:chOff x="0" y="0"/>
            <a:chExt cx="6350000" cy="633984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4" name="Group 4"/>
          <p:cNvGrpSpPr/>
          <p:nvPr/>
        </p:nvGrpSpPr>
        <p:grpSpPr>
          <a:xfrm rot="5400000">
            <a:off x="-10783" y="5248"/>
            <a:ext cx="6561483" cy="6550984"/>
            <a:chOff x="0" y="0"/>
            <a:chExt cx="6350000" cy="6339840"/>
          </a:xfrm>
          <a:solidFill>
            <a:schemeClr val="bg2"/>
          </a:solidFill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grpFill/>
          </p:spPr>
        </p:sp>
      </p:grpSp>
      <p:grpSp>
        <p:nvGrpSpPr>
          <p:cNvPr id="6" name="Group 6"/>
          <p:cNvGrpSpPr/>
          <p:nvPr/>
        </p:nvGrpSpPr>
        <p:grpSpPr>
          <a:xfrm rot="-10800000">
            <a:off x="11757737" y="2902588"/>
            <a:ext cx="5498818" cy="7384411"/>
            <a:chOff x="0" y="0"/>
            <a:chExt cx="2354580" cy="335786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353310" cy="3357865"/>
            </a:xfrm>
            <a:custGeom>
              <a:avLst/>
              <a:gdLst/>
              <a:ahLst/>
              <a:cxnLst/>
              <a:rect l="l" t="t" r="r" b="b"/>
              <a:pathLst>
                <a:path w="2353310" h="3357865">
                  <a:moveTo>
                    <a:pt x="784860" y="3290555"/>
                  </a:moveTo>
                  <a:cubicBezTo>
                    <a:pt x="905510" y="3331195"/>
                    <a:pt x="1042670" y="3357865"/>
                    <a:pt x="1177290" y="3357865"/>
                  </a:cubicBezTo>
                  <a:cubicBezTo>
                    <a:pt x="1311910" y="3357865"/>
                    <a:pt x="1441450" y="3335005"/>
                    <a:pt x="1560830" y="3294365"/>
                  </a:cubicBezTo>
                  <a:cubicBezTo>
                    <a:pt x="1563370" y="3293095"/>
                    <a:pt x="1565910" y="3293095"/>
                    <a:pt x="1568450" y="3291825"/>
                  </a:cubicBezTo>
                  <a:cubicBezTo>
                    <a:pt x="2016760" y="3129265"/>
                    <a:pt x="2346960" y="2700005"/>
                    <a:pt x="2353310" y="2196850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2195204"/>
                  </a:lnTo>
                  <a:cubicBezTo>
                    <a:pt x="6350" y="2702545"/>
                    <a:pt x="331470" y="3131805"/>
                    <a:pt x="784860" y="3290555"/>
                  </a:cubicBezTo>
                  <a:close/>
                </a:path>
              </a:pathLst>
            </a:custGeom>
            <a:solidFill>
              <a:srgbClr val="51534D"/>
            </a:solidFill>
          </p:spPr>
        </p:sp>
      </p:grpSp>
      <p:grpSp>
        <p:nvGrpSpPr>
          <p:cNvPr id="8" name="Group 8"/>
          <p:cNvGrpSpPr/>
          <p:nvPr/>
        </p:nvGrpSpPr>
        <p:grpSpPr>
          <a:xfrm rot="-10800000">
            <a:off x="6554976" y="2902589"/>
            <a:ext cx="5178049" cy="7384411"/>
            <a:chOff x="0" y="0"/>
            <a:chExt cx="2354580" cy="335786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353310" cy="3357865"/>
            </a:xfrm>
            <a:custGeom>
              <a:avLst/>
              <a:gdLst/>
              <a:ahLst/>
              <a:cxnLst/>
              <a:rect l="l" t="t" r="r" b="b"/>
              <a:pathLst>
                <a:path w="2353310" h="3357865">
                  <a:moveTo>
                    <a:pt x="784860" y="3290555"/>
                  </a:moveTo>
                  <a:cubicBezTo>
                    <a:pt x="905510" y="3331195"/>
                    <a:pt x="1042670" y="3357865"/>
                    <a:pt x="1177290" y="3357865"/>
                  </a:cubicBezTo>
                  <a:cubicBezTo>
                    <a:pt x="1311910" y="3357865"/>
                    <a:pt x="1441450" y="3335005"/>
                    <a:pt x="1560830" y="3294365"/>
                  </a:cubicBezTo>
                  <a:cubicBezTo>
                    <a:pt x="1563370" y="3293095"/>
                    <a:pt x="1565910" y="3293095"/>
                    <a:pt x="1568450" y="3291825"/>
                  </a:cubicBezTo>
                  <a:cubicBezTo>
                    <a:pt x="2016760" y="3129265"/>
                    <a:pt x="2346960" y="2700005"/>
                    <a:pt x="2353310" y="2196850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2195204"/>
                  </a:lnTo>
                  <a:cubicBezTo>
                    <a:pt x="6350" y="2702545"/>
                    <a:pt x="331470" y="3131805"/>
                    <a:pt x="784860" y="3290555"/>
                  </a:cubicBezTo>
                  <a:close/>
                </a:path>
              </a:pathLst>
            </a:custGeom>
            <a:solidFill>
              <a:srgbClr val="51534D"/>
            </a:solidFill>
          </p:spPr>
        </p:sp>
      </p:grpSp>
      <p:grpSp>
        <p:nvGrpSpPr>
          <p:cNvPr id="10" name="Group 10"/>
          <p:cNvGrpSpPr/>
          <p:nvPr/>
        </p:nvGrpSpPr>
        <p:grpSpPr>
          <a:xfrm rot="-10800000">
            <a:off x="1028700" y="2997516"/>
            <a:ext cx="5088126" cy="7256172"/>
            <a:chOff x="0" y="0"/>
            <a:chExt cx="2354580" cy="335786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353310" cy="3357865"/>
            </a:xfrm>
            <a:custGeom>
              <a:avLst/>
              <a:gdLst/>
              <a:ahLst/>
              <a:cxnLst/>
              <a:rect l="l" t="t" r="r" b="b"/>
              <a:pathLst>
                <a:path w="2353310" h="3357865">
                  <a:moveTo>
                    <a:pt x="784860" y="3290555"/>
                  </a:moveTo>
                  <a:cubicBezTo>
                    <a:pt x="905510" y="3331195"/>
                    <a:pt x="1042670" y="3357865"/>
                    <a:pt x="1177290" y="3357865"/>
                  </a:cubicBezTo>
                  <a:cubicBezTo>
                    <a:pt x="1311910" y="3357865"/>
                    <a:pt x="1441450" y="3335005"/>
                    <a:pt x="1560830" y="3294365"/>
                  </a:cubicBezTo>
                  <a:cubicBezTo>
                    <a:pt x="1563370" y="3293095"/>
                    <a:pt x="1565910" y="3293095"/>
                    <a:pt x="1568450" y="3291825"/>
                  </a:cubicBezTo>
                  <a:cubicBezTo>
                    <a:pt x="2016760" y="3129265"/>
                    <a:pt x="2346960" y="2700005"/>
                    <a:pt x="2353310" y="2196850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2195204"/>
                  </a:lnTo>
                  <a:cubicBezTo>
                    <a:pt x="6350" y="2702545"/>
                    <a:pt x="331470" y="3131805"/>
                    <a:pt x="784860" y="3290555"/>
                  </a:cubicBezTo>
                  <a:close/>
                </a:path>
              </a:pathLst>
            </a:custGeom>
            <a:solidFill>
              <a:srgbClr val="51534D"/>
            </a:solidFill>
          </p:spPr>
        </p:sp>
      </p:grp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7289169" y="3553733"/>
            <a:ext cx="3709662" cy="5246370"/>
            <a:chOff x="0" y="0"/>
            <a:chExt cx="7560310" cy="10692130"/>
          </a:xfrm>
        </p:grpSpPr>
        <p:sp>
          <p:nvSpPr>
            <p:cNvPr id="13" name="Freeform 13"/>
            <p:cNvSpPr/>
            <p:nvPr/>
          </p:nvSpPr>
          <p:spPr>
            <a:xfrm>
              <a:off x="133350" y="7620"/>
              <a:ext cx="7289800" cy="10683241"/>
            </a:xfrm>
            <a:custGeom>
              <a:avLst/>
              <a:gdLst/>
              <a:ahLst/>
              <a:cxnLst/>
              <a:rect l="l" t="t" r="r" b="b"/>
              <a:pathLst>
                <a:path w="7289800" h="10683241">
                  <a:moveTo>
                    <a:pt x="3644900" y="0"/>
                  </a:moveTo>
                  <a:cubicBezTo>
                    <a:pt x="1631950" y="0"/>
                    <a:pt x="0" y="1631950"/>
                    <a:pt x="0" y="3644900"/>
                  </a:cubicBezTo>
                  <a:cubicBezTo>
                    <a:pt x="0" y="5055870"/>
                    <a:pt x="802640" y="6278880"/>
                    <a:pt x="1974850" y="6884670"/>
                  </a:cubicBezTo>
                  <a:lnTo>
                    <a:pt x="1974850" y="9013191"/>
                  </a:lnTo>
                  <a:lnTo>
                    <a:pt x="3644900" y="10683241"/>
                  </a:lnTo>
                  <a:lnTo>
                    <a:pt x="5314950" y="9013190"/>
                  </a:lnTo>
                  <a:lnTo>
                    <a:pt x="5314950" y="6884670"/>
                  </a:lnTo>
                  <a:cubicBezTo>
                    <a:pt x="6488430" y="6278880"/>
                    <a:pt x="7289800" y="5055870"/>
                    <a:pt x="7289800" y="3644900"/>
                  </a:cubicBezTo>
                  <a:cubicBezTo>
                    <a:pt x="7289800" y="1631950"/>
                    <a:pt x="5657850" y="0"/>
                    <a:pt x="36449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892810" y="767080"/>
              <a:ext cx="5770880" cy="5770880"/>
            </a:xfrm>
            <a:custGeom>
              <a:avLst/>
              <a:gdLst/>
              <a:ahLst/>
              <a:cxnLst/>
              <a:rect l="l" t="t" r="r" b="b"/>
              <a:pathLst>
                <a:path w="5770880" h="5770880">
                  <a:moveTo>
                    <a:pt x="5770880" y="2885440"/>
                  </a:moveTo>
                  <a:cubicBezTo>
                    <a:pt x="5770880" y="4479290"/>
                    <a:pt x="4479290" y="5770880"/>
                    <a:pt x="2885440" y="5770880"/>
                  </a:cubicBezTo>
                  <a:cubicBezTo>
                    <a:pt x="1291590" y="5770880"/>
                    <a:pt x="0" y="4479290"/>
                    <a:pt x="0" y="2885440"/>
                  </a:cubicBezTo>
                  <a:cubicBezTo>
                    <a:pt x="0" y="1291590"/>
                    <a:pt x="1291590" y="0"/>
                    <a:pt x="2885440" y="0"/>
                  </a:cubicBezTo>
                  <a:cubicBezTo>
                    <a:pt x="4479290" y="0"/>
                    <a:pt x="5770880" y="1291590"/>
                    <a:pt x="5770880" y="2885440"/>
                  </a:cubicBezTo>
                  <a:close/>
                </a:path>
              </a:pathLst>
            </a:custGeom>
            <a:blipFill>
              <a:blip r:embed="rId2"/>
              <a:stretch>
                <a:fillRect l="-39285" r="-39285"/>
              </a:stretch>
            </a:blipFill>
          </p:spPr>
        </p:sp>
      </p:grpSp>
      <p:grpSp>
        <p:nvGrpSpPr>
          <p:cNvPr id="15" name="Group 15"/>
          <p:cNvGrpSpPr>
            <a:grpSpLocks noChangeAspect="1"/>
          </p:cNvGrpSpPr>
          <p:nvPr/>
        </p:nvGrpSpPr>
        <p:grpSpPr>
          <a:xfrm>
            <a:off x="12654740" y="3553110"/>
            <a:ext cx="3709662" cy="5246370"/>
            <a:chOff x="0" y="0"/>
            <a:chExt cx="7560310" cy="10692130"/>
          </a:xfrm>
        </p:grpSpPr>
        <p:sp>
          <p:nvSpPr>
            <p:cNvPr id="16" name="Freeform 16"/>
            <p:cNvSpPr/>
            <p:nvPr/>
          </p:nvSpPr>
          <p:spPr>
            <a:xfrm>
              <a:off x="133350" y="7620"/>
              <a:ext cx="7289800" cy="10683241"/>
            </a:xfrm>
            <a:custGeom>
              <a:avLst/>
              <a:gdLst/>
              <a:ahLst/>
              <a:cxnLst/>
              <a:rect l="l" t="t" r="r" b="b"/>
              <a:pathLst>
                <a:path w="7289800" h="10683241">
                  <a:moveTo>
                    <a:pt x="3644900" y="0"/>
                  </a:moveTo>
                  <a:cubicBezTo>
                    <a:pt x="1631950" y="0"/>
                    <a:pt x="0" y="1631950"/>
                    <a:pt x="0" y="3644900"/>
                  </a:cubicBezTo>
                  <a:cubicBezTo>
                    <a:pt x="0" y="5055870"/>
                    <a:pt x="802640" y="6278880"/>
                    <a:pt x="1974850" y="6884670"/>
                  </a:cubicBezTo>
                  <a:lnTo>
                    <a:pt x="1974850" y="9013191"/>
                  </a:lnTo>
                  <a:lnTo>
                    <a:pt x="3644900" y="10683241"/>
                  </a:lnTo>
                  <a:lnTo>
                    <a:pt x="5314950" y="9013190"/>
                  </a:lnTo>
                  <a:lnTo>
                    <a:pt x="5314950" y="6884670"/>
                  </a:lnTo>
                  <a:cubicBezTo>
                    <a:pt x="6488430" y="6278880"/>
                    <a:pt x="7289800" y="5055870"/>
                    <a:pt x="7289800" y="3644900"/>
                  </a:cubicBezTo>
                  <a:cubicBezTo>
                    <a:pt x="7289800" y="1631950"/>
                    <a:pt x="5657850" y="0"/>
                    <a:pt x="36449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7" name="Freeform 17"/>
            <p:cNvSpPr/>
            <p:nvPr/>
          </p:nvSpPr>
          <p:spPr>
            <a:xfrm>
              <a:off x="892810" y="767080"/>
              <a:ext cx="5770880" cy="5770880"/>
            </a:xfrm>
            <a:custGeom>
              <a:avLst/>
              <a:gdLst/>
              <a:ahLst/>
              <a:cxnLst/>
              <a:rect l="l" t="t" r="r" b="b"/>
              <a:pathLst>
                <a:path w="5770880" h="5770880">
                  <a:moveTo>
                    <a:pt x="5770880" y="2885440"/>
                  </a:moveTo>
                  <a:cubicBezTo>
                    <a:pt x="5770880" y="4479290"/>
                    <a:pt x="4479290" y="5770880"/>
                    <a:pt x="2885440" y="5770880"/>
                  </a:cubicBezTo>
                  <a:cubicBezTo>
                    <a:pt x="1291590" y="5770880"/>
                    <a:pt x="0" y="4479290"/>
                    <a:pt x="0" y="2885440"/>
                  </a:cubicBezTo>
                  <a:cubicBezTo>
                    <a:pt x="0" y="1291590"/>
                    <a:pt x="1291590" y="0"/>
                    <a:pt x="2885440" y="0"/>
                  </a:cubicBezTo>
                  <a:cubicBezTo>
                    <a:pt x="4479290" y="0"/>
                    <a:pt x="5770880" y="1291590"/>
                    <a:pt x="5770880" y="2885440"/>
                  </a:cubicBezTo>
                  <a:close/>
                </a:path>
              </a:pathLst>
            </a:custGeom>
            <a:blipFill>
              <a:blip r:embed="rId3"/>
              <a:stretch>
                <a:fillRect l="-25136" r="-25136"/>
              </a:stretch>
            </a:blipFill>
          </p:spPr>
        </p:sp>
      </p:grp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1721364" y="3938298"/>
            <a:ext cx="3709662" cy="5246370"/>
            <a:chOff x="0" y="0"/>
            <a:chExt cx="7560310" cy="10692130"/>
          </a:xfrm>
        </p:grpSpPr>
        <p:sp>
          <p:nvSpPr>
            <p:cNvPr id="19" name="Freeform 19"/>
            <p:cNvSpPr/>
            <p:nvPr/>
          </p:nvSpPr>
          <p:spPr>
            <a:xfrm>
              <a:off x="133350" y="7620"/>
              <a:ext cx="7289800" cy="10683241"/>
            </a:xfrm>
            <a:custGeom>
              <a:avLst/>
              <a:gdLst/>
              <a:ahLst/>
              <a:cxnLst/>
              <a:rect l="l" t="t" r="r" b="b"/>
              <a:pathLst>
                <a:path w="7289800" h="10683241">
                  <a:moveTo>
                    <a:pt x="3644900" y="0"/>
                  </a:moveTo>
                  <a:cubicBezTo>
                    <a:pt x="1631950" y="0"/>
                    <a:pt x="0" y="1631950"/>
                    <a:pt x="0" y="3644900"/>
                  </a:cubicBezTo>
                  <a:cubicBezTo>
                    <a:pt x="0" y="5055870"/>
                    <a:pt x="802640" y="6278880"/>
                    <a:pt x="1974850" y="6884670"/>
                  </a:cubicBezTo>
                  <a:lnTo>
                    <a:pt x="1974850" y="9013191"/>
                  </a:lnTo>
                  <a:lnTo>
                    <a:pt x="3644900" y="10683241"/>
                  </a:lnTo>
                  <a:lnTo>
                    <a:pt x="5314950" y="9013190"/>
                  </a:lnTo>
                  <a:lnTo>
                    <a:pt x="5314950" y="6884670"/>
                  </a:lnTo>
                  <a:cubicBezTo>
                    <a:pt x="6488430" y="6278880"/>
                    <a:pt x="7289800" y="5055870"/>
                    <a:pt x="7289800" y="3644900"/>
                  </a:cubicBezTo>
                  <a:cubicBezTo>
                    <a:pt x="7289800" y="1631950"/>
                    <a:pt x="5657850" y="0"/>
                    <a:pt x="36449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0" name="Freeform 20"/>
            <p:cNvSpPr/>
            <p:nvPr/>
          </p:nvSpPr>
          <p:spPr>
            <a:xfrm>
              <a:off x="892810" y="767080"/>
              <a:ext cx="5770880" cy="5770880"/>
            </a:xfrm>
            <a:custGeom>
              <a:avLst/>
              <a:gdLst/>
              <a:ahLst/>
              <a:cxnLst/>
              <a:rect l="l" t="t" r="r" b="b"/>
              <a:pathLst>
                <a:path w="5770880" h="5770880">
                  <a:moveTo>
                    <a:pt x="5770880" y="2885440"/>
                  </a:moveTo>
                  <a:cubicBezTo>
                    <a:pt x="5770880" y="4479290"/>
                    <a:pt x="4479290" y="5770880"/>
                    <a:pt x="2885440" y="5770880"/>
                  </a:cubicBezTo>
                  <a:cubicBezTo>
                    <a:pt x="1291590" y="5770880"/>
                    <a:pt x="0" y="4479290"/>
                    <a:pt x="0" y="2885440"/>
                  </a:cubicBezTo>
                  <a:cubicBezTo>
                    <a:pt x="0" y="1291590"/>
                    <a:pt x="1291590" y="0"/>
                    <a:pt x="2885440" y="0"/>
                  </a:cubicBezTo>
                  <a:cubicBezTo>
                    <a:pt x="4479290" y="0"/>
                    <a:pt x="5770880" y="1291590"/>
                    <a:pt x="5770880" y="2885440"/>
                  </a:cubicBezTo>
                  <a:close/>
                </a:path>
              </a:pathLst>
            </a:custGeom>
            <a:blipFill>
              <a:blip r:embed="rId4"/>
              <a:stretch>
                <a:fillRect l="-35174" r="-35174"/>
              </a:stretch>
            </a:blipFill>
          </p:spPr>
        </p:sp>
      </p:grpSp>
      <p:sp>
        <p:nvSpPr>
          <p:cNvPr id="21" name="TextBox 21"/>
          <p:cNvSpPr txBox="1"/>
          <p:nvPr/>
        </p:nvSpPr>
        <p:spPr>
          <a:xfrm>
            <a:off x="1481385" y="9191625"/>
            <a:ext cx="4182756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spc="300">
                <a:solidFill>
                  <a:srgbClr val="FFFFFF"/>
                </a:solidFill>
                <a:latin typeface="Lato Bold"/>
              </a:rPr>
              <a:t> AIRCRAFT PARTS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7052622" y="9277350"/>
            <a:ext cx="4182756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spc="300">
                <a:solidFill>
                  <a:srgbClr val="FFFFFF"/>
                </a:solidFill>
                <a:latin typeface="Lato Bold"/>
              </a:rPr>
              <a:t> SMARTPHONES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2528237" y="8657780"/>
            <a:ext cx="4182756" cy="1590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spc="300" dirty="0">
                <a:solidFill>
                  <a:srgbClr val="FFFFFF"/>
                </a:solidFill>
                <a:latin typeface="Lato Bold"/>
              </a:rPr>
              <a:t>ELECTRONIC INTEGRATED CIRCUITS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714194" y="439485"/>
            <a:ext cx="4649531" cy="15665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dirty="0">
                <a:solidFill>
                  <a:srgbClr val="000000"/>
                </a:solidFill>
                <a:latin typeface="Canva Sans Bold"/>
              </a:rPr>
              <a:t>Exports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3D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396565"/>
            <a:ext cx="10336697" cy="8764459"/>
          </a:xfrm>
          <a:custGeom>
            <a:avLst/>
            <a:gdLst/>
            <a:ahLst/>
            <a:cxnLst/>
            <a:rect l="l" t="t" r="r" b="b"/>
            <a:pathLst>
              <a:path w="10336697" h="8764459">
                <a:moveTo>
                  <a:pt x="0" y="0"/>
                </a:moveTo>
                <a:lnTo>
                  <a:pt x="10336697" y="0"/>
                </a:lnTo>
                <a:lnTo>
                  <a:pt x="10336697" y="8764459"/>
                </a:lnTo>
                <a:lnTo>
                  <a:pt x="0" y="876445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929" t="-3090" r="-46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8988526" y="5867044"/>
            <a:ext cx="11391525" cy="16715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831"/>
              </a:lnSpc>
            </a:pPr>
            <a:r>
              <a:rPr lang="en-US" sz="9809" spc="1961" dirty="0">
                <a:solidFill>
                  <a:srgbClr val="FFFFFF"/>
                </a:solidFill>
                <a:latin typeface="JetBrains Mono Bold"/>
              </a:rPr>
              <a:t>Thank you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113</TotalTime>
  <Words>166</Words>
  <Application>Microsoft Office PowerPoint</Application>
  <PresentationFormat>Custom</PresentationFormat>
  <Paragraphs>27</Paragraphs>
  <Slides>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8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</dc:title>
  <cp:lastModifiedBy>Raja ram M</cp:lastModifiedBy>
  <cp:revision>6</cp:revision>
  <dcterms:created xsi:type="dcterms:W3CDTF">2006-08-16T00:00:00Z</dcterms:created>
  <dcterms:modified xsi:type="dcterms:W3CDTF">2024-06-05T03:24:17Z</dcterms:modified>
  <dc:identifier>DAGHLiXFN_I</dc:identifier>
</cp:coreProperties>
</file>